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3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685C-D3EB-48A1-BFDA-2494B25D872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3E47-3A27-4115-8F2B-B58360B0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0279"/>
            <a:ext cx="688521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4.Gấu con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giành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lê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3540"/>
            <a:ext cx="8763000" cy="55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685" y="221561"/>
            <a:ext cx="8938665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>
              <a:lnSpc>
                <a:spcPct val="115000"/>
              </a:lnSpc>
            </a:pPr>
            <a:r>
              <a:rPr lang="en-US" sz="4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5.Khi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đã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chia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phần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quà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hết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cho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mọi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người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gấu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con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cảm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thấy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thế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  <a:ea typeface="Times New Roman"/>
              </a:rPr>
              <a:t>nào</a:t>
            </a:r>
            <a:r>
              <a:rPr lang="en-US" sz="4000" dirty="0">
                <a:solidFill>
                  <a:srgbClr val="7030A0"/>
                </a:solidFill>
                <a:latin typeface="Times New Roman"/>
                <a:ea typeface="Times New Roman"/>
              </a:rPr>
              <a:t>?</a:t>
            </a:r>
            <a:endParaRPr lang="en-US" sz="360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05600" cy="487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5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2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609600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thoại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889" y="2615625"/>
            <a:ext cx="8497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1.Bác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gấu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gấu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thứ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9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77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60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094" y="609600"/>
            <a:ext cx="8335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Khi được bác cho quà gấu con cảm thấy như thế nào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vi-V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và bạn ấy đã làm gì?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70"/>
            <a:ext cx="9144000" cy="514093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4446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9239" y="152400"/>
            <a:ext cx="6048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3.Qủa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lê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thứ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2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ai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gấu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tặng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ai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?</a:t>
            </a:r>
            <a:endParaRPr lang="en-US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35"/>
            <a:ext cx="9144000" cy="56184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72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2022-11-26T05:08:32Z</dcterms:created>
  <dcterms:modified xsi:type="dcterms:W3CDTF">2022-11-26T07:04:31Z</dcterms:modified>
</cp:coreProperties>
</file>